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31"/>
  </p:notesMasterIdLst>
  <p:sldIdLst>
    <p:sldId id="439" r:id="rId3"/>
    <p:sldId id="486" r:id="rId4"/>
    <p:sldId id="517" r:id="rId5"/>
    <p:sldId id="518" r:id="rId6"/>
    <p:sldId id="524" r:id="rId7"/>
    <p:sldId id="520" r:id="rId8"/>
    <p:sldId id="521" r:id="rId9"/>
    <p:sldId id="522" r:id="rId10"/>
    <p:sldId id="523" r:id="rId11"/>
    <p:sldId id="525" r:id="rId12"/>
    <p:sldId id="526" r:id="rId13"/>
    <p:sldId id="527" r:id="rId14"/>
    <p:sldId id="528" r:id="rId15"/>
    <p:sldId id="542" r:id="rId16"/>
    <p:sldId id="529" r:id="rId17"/>
    <p:sldId id="530" r:id="rId18"/>
    <p:sldId id="532" r:id="rId19"/>
    <p:sldId id="533" r:id="rId20"/>
    <p:sldId id="534" r:id="rId21"/>
    <p:sldId id="535" r:id="rId22"/>
    <p:sldId id="536" r:id="rId23"/>
    <p:sldId id="537" r:id="rId24"/>
    <p:sldId id="538" r:id="rId25"/>
    <p:sldId id="539" r:id="rId26"/>
    <p:sldId id="540" r:id="rId27"/>
    <p:sldId id="448" r:id="rId28"/>
    <p:sldId id="541" r:id="rId29"/>
    <p:sldId id="54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17"/>
            <p14:sldId id="518"/>
            <p14:sldId id="524"/>
            <p14:sldId id="520"/>
            <p14:sldId id="521"/>
            <p14:sldId id="522"/>
            <p14:sldId id="523"/>
            <p14:sldId id="525"/>
            <p14:sldId id="526"/>
            <p14:sldId id="527"/>
            <p14:sldId id="528"/>
            <p14:sldId id="542"/>
            <p14:sldId id="529"/>
            <p14:sldId id="530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448"/>
            <p14:sldId id="541"/>
            <p14:sldId id="5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B7B4"/>
    <a:srgbClr val="122B39"/>
    <a:srgbClr val="F4C245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64" autoAdjust="0"/>
    <p:restoredTop sz="84506" autoAdjust="0"/>
  </p:normalViewPr>
  <p:slideViewPr>
    <p:cSldViewPr snapToGrid="0">
      <p:cViewPr varScale="1">
        <p:scale>
          <a:sx n="149" d="100"/>
          <a:sy n="149" d="100"/>
        </p:scale>
        <p:origin x="4784" y="1880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énes" userId="f3f680a857a6f265" providerId="LiveId" clId="{BDBE6496-8B43-40A2-8D74-2CC5C1542BA4}"/>
    <pc:docChg chg="undo custSel addSld delSld modSld sldOrd modSection">
      <pc:chgData name="Dénes" userId="f3f680a857a6f265" providerId="LiveId" clId="{BDBE6496-8B43-40A2-8D74-2CC5C1542BA4}" dt="2023-09-15T05:13:53.761" v="98" actId="2890"/>
      <pc:docMkLst>
        <pc:docMk/>
      </pc:docMkLst>
      <pc:sldChg chg="add ord">
        <pc:chgData name="Dénes" userId="f3f680a857a6f265" providerId="LiveId" clId="{BDBE6496-8B43-40A2-8D74-2CC5C1542BA4}" dt="2023-09-15T05:10:15.232" v="92"/>
        <pc:sldMkLst>
          <pc:docMk/>
          <pc:sldMk cId="1548595177" sldId="439"/>
        </pc:sldMkLst>
      </pc:sldChg>
      <pc:sldChg chg="modSp mod">
        <pc:chgData name="Dénes" userId="f3f680a857a6f265" providerId="LiveId" clId="{BDBE6496-8B43-40A2-8D74-2CC5C1542BA4}" dt="2023-09-15T05:13:49.165" v="96" actId="1076"/>
        <pc:sldMkLst>
          <pc:docMk/>
          <pc:sldMk cId="4069303533" sldId="448"/>
        </pc:sldMkLst>
        <pc:spChg chg="mod">
          <ac:chgData name="Dénes" userId="f3f680a857a6f265" providerId="LiveId" clId="{BDBE6496-8B43-40A2-8D74-2CC5C1542BA4}" dt="2023-09-15T05:13:46.155" v="95" actId="1076"/>
          <ac:spMkLst>
            <pc:docMk/>
            <pc:sldMk cId="4069303533" sldId="448"/>
            <ac:spMk id="2" creationId="{FC4383FA-EEB7-47D9-935D-7234D206AD1E}"/>
          </ac:spMkLst>
        </pc:spChg>
        <pc:spChg chg="mod">
          <ac:chgData name="Dénes" userId="f3f680a857a6f265" providerId="LiveId" clId="{BDBE6496-8B43-40A2-8D74-2CC5C1542BA4}" dt="2023-09-15T05:13:49.165" v="96" actId="1076"/>
          <ac:spMkLst>
            <pc:docMk/>
            <pc:sldMk cId="4069303533" sldId="448"/>
            <ac:spMk id="3" creationId="{28F4464D-1CC1-4F92-88A3-886123E31DD5}"/>
          </ac:spMkLst>
        </pc:spChg>
      </pc:sldChg>
      <pc:sldChg chg="modSp mod">
        <pc:chgData name="Dénes" userId="f3f680a857a6f265" providerId="LiveId" clId="{BDBE6496-8B43-40A2-8D74-2CC5C1542BA4}" dt="2023-09-15T04:50:10.081" v="88" actId="1076"/>
        <pc:sldMkLst>
          <pc:docMk/>
          <pc:sldMk cId="1743685917" sldId="453"/>
        </pc:sldMkLst>
        <pc:picChg chg="mod modCrop">
          <ac:chgData name="Dénes" userId="f3f680a857a6f265" providerId="LiveId" clId="{BDBE6496-8B43-40A2-8D74-2CC5C1542BA4}" dt="2023-09-15T04:50:10.081" v="88" actId="1076"/>
          <ac:picMkLst>
            <pc:docMk/>
            <pc:sldMk cId="1743685917" sldId="453"/>
            <ac:picMk id="6" creationId="{74115C9D-A2D4-4903-9446-234A84E0677C}"/>
          </ac:picMkLst>
        </pc:picChg>
      </pc:sldChg>
      <pc:sldChg chg="addSp delSp modSp mod">
        <pc:chgData name="Dénes" userId="f3f680a857a6f265" providerId="LiveId" clId="{BDBE6496-8B43-40A2-8D74-2CC5C1542BA4}" dt="2023-09-15T04:48:43.363" v="80" actId="1076"/>
        <pc:sldMkLst>
          <pc:docMk/>
          <pc:sldMk cId="300575366" sldId="454"/>
        </pc:sldMkLst>
        <pc:spChg chg="add mod">
          <ac:chgData name="Dénes" userId="f3f680a857a6f265" providerId="LiveId" clId="{BDBE6496-8B43-40A2-8D74-2CC5C1542BA4}" dt="2023-09-15T04:48:43.363" v="80" actId="1076"/>
          <ac:spMkLst>
            <pc:docMk/>
            <pc:sldMk cId="300575366" sldId="454"/>
            <ac:spMk id="4" creationId="{710094D4-95CB-BA29-D031-E9993C127E18}"/>
          </ac:spMkLst>
        </pc:spChg>
        <pc:picChg chg="del">
          <ac:chgData name="Dénes" userId="f3f680a857a6f265" providerId="LiveId" clId="{BDBE6496-8B43-40A2-8D74-2CC5C1542BA4}" dt="2023-09-15T04:46:34.062" v="55" actId="478"/>
          <ac:picMkLst>
            <pc:docMk/>
            <pc:sldMk cId="300575366" sldId="454"/>
            <ac:picMk id="5" creationId="{EF839A12-4B9F-4BFD-9929-42FE27C15B75}"/>
          </ac:picMkLst>
        </pc:picChg>
      </pc:sldChg>
      <pc:sldChg chg="modSp mod">
        <pc:chgData name="Dénes" userId="f3f680a857a6f265" providerId="LiveId" clId="{BDBE6496-8B43-40A2-8D74-2CC5C1542BA4}" dt="2023-09-15T04:50:23.056" v="89" actId="1076"/>
        <pc:sldMkLst>
          <pc:docMk/>
          <pc:sldMk cId="196709755" sldId="456"/>
        </pc:sldMkLst>
        <pc:picChg chg="mod">
          <ac:chgData name="Dénes" userId="f3f680a857a6f265" providerId="LiveId" clId="{BDBE6496-8B43-40A2-8D74-2CC5C1542BA4}" dt="2023-09-15T04:50:23.056" v="89" actId="1076"/>
          <ac:picMkLst>
            <pc:docMk/>
            <pc:sldMk cId="196709755" sldId="456"/>
            <ac:picMk id="7" creationId="{9EF2AD4E-7909-4453-8E9A-07A9EC6093EF}"/>
          </ac:picMkLst>
        </pc:picChg>
      </pc:sldChg>
      <pc:sldChg chg="add del">
        <pc:chgData name="Dénes" userId="f3f680a857a6f265" providerId="LiveId" clId="{BDBE6496-8B43-40A2-8D74-2CC5C1542BA4}" dt="2023-09-15T04:44:34.513" v="2" actId="2696"/>
        <pc:sldMkLst>
          <pc:docMk/>
          <pc:sldMk cId="601105788" sldId="472"/>
        </pc:sldMkLst>
      </pc:sldChg>
      <pc:sldChg chg="add del">
        <pc:chgData name="Dénes" userId="f3f680a857a6f265" providerId="LiveId" clId="{BDBE6496-8B43-40A2-8D74-2CC5C1542BA4}" dt="2023-09-15T04:44:34.513" v="2" actId="2696"/>
        <pc:sldMkLst>
          <pc:docMk/>
          <pc:sldMk cId="234928546" sldId="473"/>
        </pc:sldMkLst>
      </pc:sldChg>
      <pc:sldChg chg="add del">
        <pc:chgData name="Dénes" userId="f3f680a857a6f265" providerId="LiveId" clId="{BDBE6496-8B43-40A2-8D74-2CC5C1542BA4}" dt="2023-09-15T04:32:26.075" v="1" actId="2696"/>
        <pc:sldMkLst>
          <pc:docMk/>
          <pc:sldMk cId="3972393453" sldId="477"/>
        </pc:sldMkLst>
      </pc:sldChg>
      <pc:sldChg chg="modSp">
        <pc:chgData name="Dénes" userId="f3f680a857a6f265" providerId="LiveId" clId="{BDBE6496-8B43-40A2-8D74-2CC5C1542BA4}" dt="2023-09-15T04:46:22.124" v="54"/>
        <pc:sldMkLst>
          <pc:docMk/>
          <pc:sldMk cId="920466972" sldId="478"/>
        </pc:sldMkLst>
        <pc:picChg chg="mod">
          <ac:chgData name="Dénes" userId="f3f680a857a6f265" providerId="LiveId" clId="{BDBE6496-8B43-40A2-8D74-2CC5C1542BA4}" dt="2023-09-15T04:46:22.124" v="54"/>
          <ac:picMkLst>
            <pc:docMk/>
            <pc:sldMk cId="920466972" sldId="478"/>
            <ac:picMk id="2050" creationId="{A052E327-152A-41B3-AE33-4893CDB9803D}"/>
          </ac:picMkLst>
        </pc:picChg>
      </pc:sldChg>
      <pc:sldChg chg="add del">
        <pc:chgData name="Dénes" userId="f3f680a857a6f265" providerId="LiveId" clId="{BDBE6496-8B43-40A2-8D74-2CC5C1542BA4}" dt="2023-09-15T05:13:53.761" v="98" actId="2890"/>
        <pc:sldMkLst>
          <pc:docMk/>
          <pc:sldMk cId="2132556835" sldId="517"/>
        </pc:sldMkLst>
      </pc:sldChg>
    </pc:docChg>
  </pc:docChgLst>
  <pc:docChgLst>
    <pc:chgData name="Dénes CSALA" userId="f3f680a857a6f265" providerId="LiveId" clId="{6BB35AEB-89C8-4E2D-A49F-178E29F98E01}"/>
    <pc:docChg chg="delSld delMainMaster modSection">
      <pc:chgData name="Dénes CSALA" userId="f3f680a857a6f265" providerId="LiveId" clId="{6BB35AEB-89C8-4E2D-A49F-178E29F98E01}" dt="2024-01-31T10:28:10.802" v="0" actId="47"/>
      <pc:docMkLst>
        <pc:docMk/>
      </pc:docMkLst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259574020" sldId="30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574078882" sldId="306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253248310" sldId="328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319191273" sldId="329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648556959" sldId="331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498203997" sldId="37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599696688" sldId="374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404310183" sldId="375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12526222" sldId="376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184904678" sldId="379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249992337" sldId="382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4286118695" sldId="38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998117785" sldId="409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035152341" sldId="410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4174409995" sldId="411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5999366" sldId="41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011734661" sldId="415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137618512" sldId="417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803875407" sldId="418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964436497" sldId="420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779194792" sldId="446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762940077" sldId="465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936677657" sldId="480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825520827" sldId="481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746984205" sldId="48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2148734323" sldId="501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742443480" sldId="502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199540335" sldId="503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158374615" sldId="504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930259292" sldId="505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63395212" sldId="506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3562328186" sldId="507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746662692" sldId="508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407761938" sldId="509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924339747" sldId="510"/>
        </pc:sldMkLst>
      </pc:sldChg>
      <pc:sldChg chg="del">
        <pc:chgData name="Dénes CSALA" userId="f3f680a857a6f265" providerId="LiveId" clId="{6BB35AEB-89C8-4E2D-A49F-178E29F98E01}" dt="2024-01-31T10:28:10.802" v="0" actId="47"/>
        <pc:sldMkLst>
          <pc:docMk/>
          <pc:sldMk cId="1335822625" sldId="513"/>
        </pc:sldMkLst>
      </pc:sldChg>
      <pc:sldMasterChg chg="del delSldLayout">
        <pc:chgData name="Dénes CSALA" userId="f3f680a857a6f265" providerId="LiveId" clId="{6BB35AEB-89C8-4E2D-A49F-178E29F98E01}" dt="2024-01-31T10:28:10.802" v="0" actId="47"/>
        <pc:sldMasterMkLst>
          <pc:docMk/>
          <pc:sldMasterMk cId="4292250768" sldId="2147483660"/>
        </pc:sldMasterMkLst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870221631" sldId="2147483661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6051659" sldId="2147483662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1853187565" sldId="2147483663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29005501" sldId="2147483664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579885871" sldId="2147483665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158115120" sldId="2147483666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398858268" sldId="2147483667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355315632" sldId="2147483668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3994327438" sldId="2147483669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278247276" sldId="2147483670"/>
          </pc:sldLayoutMkLst>
        </pc:sldLayoutChg>
        <pc:sldLayoutChg chg="del">
          <pc:chgData name="Dénes CSALA" userId="f3f680a857a6f265" providerId="LiveId" clId="{6BB35AEB-89C8-4E2D-A49F-178E29F98E01}" dt="2024-01-31T10:28:10.802" v="0" actId="47"/>
          <pc:sldLayoutMkLst>
            <pc:docMk/>
            <pc:sldMasterMk cId="4292250768" sldId="2147483660"/>
            <pc:sldLayoutMk cId="4009167351" sldId="2147483671"/>
          </pc:sldLayoutMkLst>
        </pc:sldLayoutChg>
      </pc:sldMasterChg>
    </pc:docChg>
  </pc:docChgLst>
  <pc:docChgLst>
    <pc:chgData name="Dénes" userId="f3f680a857a6f265" providerId="LiveId" clId="{0ED848F9-9953-430B-B934-3774FA6ACC69}"/>
    <pc:docChg chg="delSld modSld sldOrd delMainMaster addSection delSection modSection">
      <pc:chgData name="Dénes" userId="f3f680a857a6f265" providerId="LiveId" clId="{0ED848F9-9953-430B-B934-3774FA6ACC69}" dt="2023-09-15T04:17:34.725" v="33" actId="17851"/>
      <pc:docMkLst>
        <pc:docMk/>
      </pc:docMkLst>
      <pc:sldChg chg="del">
        <pc:chgData name="Dénes" userId="f3f680a857a6f265" providerId="LiveId" clId="{0ED848F9-9953-430B-B934-3774FA6ACC69}" dt="2023-09-15T04:08:15.656" v="0" actId="47"/>
        <pc:sldMkLst>
          <pc:docMk/>
          <pc:sldMk cId="4268940361" sldId="258"/>
        </pc:sldMkLst>
      </pc:sldChg>
      <pc:sldChg chg="del">
        <pc:chgData name="Dénes" userId="f3f680a857a6f265" providerId="LiveId" clId="{0ED848F9-9953-430B-B934-3774FA6ACC69}" dt="2023-09-15T04:11:50.907" v="9" actId="47"/>
        <pc:sldMkLst>
          <pc:docMk/>
          <pc:sldMk cId="2503547247" sldId="260"/>
        </pc:sldMkLst>
      </pc:sldChg>
      <pc:sldChg chg="modSp mod">
        <pc:chgData name="Dénes" userId="f3f680a857a6f265" providerId="LiveId" clId="{0ED848F9-9953-430B-B934-3774FA6ACC69}" dt="2023-09-15T04:12:23.764" v="13" actId="20577"/>
        <pc:sldMkLst>
          <pc:docMk/>
          <pc:sldMk cId="2137618512" sldId="417"/>
        </pc:sldMkLst>
        <pc:spChg chg="mod">
          <ac:chgData name="Dénes" userId="f3f680a857a6f265" providerId="LiveId" clId="{0ED848F9-9953-430B-B934-3774FA6ACC69}" dt="2023-09-15T04:12:23.764" v="13" actId="20577"/>
          <ac:spMkLst>
            <pc:docMk/>
            <pc:sldMk cId="2137618512" sldId="417"/>
            <ac:spMk id="4" creationId="{1541876F-7425-1845-8791-BABED84155E3}"/>
          </ac:spMkLst>
        </pc:spChg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5010846" sldId="44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585463497" sldId="44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555718488" sldId="445"/>
        </pc:sldMkLst>
      </pc:sldChg>
      <pc:sldChg chg="del">
        <pc:chgData name="Dénes" userId="f3f680a857a6f265" providerId="LiveId" clId="{0ED848F9-9953-430B-B934-3774FA6ACC69}" dt="2023-09-15T04:16:45.918" v="27" actId="47"/>
        <pc:sldMkLst>
          <pc:docMk/>
          <pc:sldMk cId="4016547834" sldId="447"/>
        </pc:sldMkLst>
      </pc:sldChg>
      <pc:sldChg chg="modSp mod ord">
        <pc:chgData name="Dénes" userId="f3f680a857a6f265" providerId="LiveId" clId="{0ED848F9-9953-430B-B934-3774FA6ACC69}" dt="2023-09-15T04:16:18.757" v="24" actId="207"/>
        <pc:sldMkLst>
          <pc:docMk/>
          <pc:sldMk cId="4069303533" sldId="448"/>
        </pc:sldMkLst>
        <pc:spChg chg="mod">
          <ac:chgData name="Dénes" userId="f3f680a857a6f265" providerId="LiveId" clId="{0ED848F9-9953-430B-B934-3774FA6ACC69}" dt="2023-09-15T04:16:18.757" v="24" actId="207"/>
          <ac:spMkLst>
            <pc:docMk/>
            <pc:sldMk cId="4069303533" sldId="448"/>
            <ac:spMk id="3" creationId="{28F4464D-1CC1-4F92-88A3-886123E31DD5}"/>
          </ac:spMkLst>
        </pc:spChg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414746924" sldId="46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3053604" sldId="46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684595309" sldId="46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050191090" sldId="46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890040970" sldId="46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049053884" sldId="46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78243824" sldId="46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864349983" sldId="47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326193554" sldId="47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913168073" sldId="47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39673507" sldId="482"/>
        </pc:sldMkLst>
      </pc:sldChg>
      <pc:sldChg chg="del">
        <pc:chgData name="Dénes" userId="f3f680a857a6f265" providerId="LiveId" clId="{0ED848F9-9953-430B-B934-3774FA6ACC69}" dt="2023-09-15T04:16:24.651" v="25" actId="47"/>
        <pc:sldMkLst>
          <pc:docMk/>
          <pc:sldMk cId="2324782681" sldId="48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30283105" sldId="485"/>
        </pc:sldMkLst>
      </pc:sldChg>
      <pc:sldChg chg="ord">
        <pc:chgData name="Dénes" userId="f3f680a857a6f265" providerId="LiveId" clId="{0ED848F9-9953-430B-B934-3774FA6ACC69}" dt="2023-09-15T04:08:50.519" v="3"/>
        <pc:sldMkLst>
          <pc:docMk/>
          <pc:sldMk cId="1374648882" sldId="48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909928843" sldId="48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055074266" sldId="48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093989411" sldId="48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123482004" sldId="49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887337742" sldId="49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66219142" sldId="49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880729840" sldId="49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885453757" sldId="496"/>
        </pc:sldMkLst>
      </pc:sldChg>
      <pc:sldChg chg="del">
        <pc:chgData name="Dénes" userId="f3f680a857a6f265" providerId="LiveId" clId="{0ED848F9-9953-430B-B934-3774FA6ACC69}" dt="2023-09-15T04:11:55.158" v="10" actId="47"/>
        <pc:sldMkLst>
          <pc:docMk/>
          <pc:sldMk cId="3338296468" sldId="499"/>
        </pc:sldMkLst>
      </pc:sldChg>
      <pc:sldChg chg="del">
        <pc:chgData name="Dénes" userId="f3f680a857a6f265" providerId="LiveId" clId="{0ED848F9-9953-430B-B934-3774FA6ACC69}" dt="2023-09-15T04:11:56.736" v="11" actId="47"/>
        <pc:sldMkLst>
          <pc:docMk/>
          <pc:sldMk cId="3611068712" sldId="500"/>
        </pc:sldMkLst>
      </pc:sldChg>
      <pc:sldChg chg="del">
        <pc:chgData name="Dénes" userId="f3f680a857a6f265" providerId="LiveId" clId="{0ED848F9-9953-430B-B934-3774FA6ACC69}" dt="2023-09-15T04:17:05.019" v="28" actId="2696"/>
        <pc:sldMkLst>
          <pc:docMk/>
          <pc:sldMk cId="322112162" sldId="511"/>
        </pc:sldMkLst>
      </pc:sldChg>
      <pc:sldChg chg="del">
        <pc:chgData name="Dénes" userId="f3f680a857a6f265" providerId="LiveId" clId="{0ED848F9-9953-430B-B934-3774FA6ACC69}" dt="2023-09-15T04:16:43.102" v="26" actId="47"/>
        <pc:sldMkLst>
          <pc:docMk/>
          <pc:sldMk cId="140558339" sldId="51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10739805" sldId="51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66609173" sldId="51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657731013" sldId="51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878067780" sldId="52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36991197" sldId="52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685525366" sldId="52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054300989" sldId="52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18451723" sldId="52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40811817" sldId="52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811389124" sldId="52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094762871" sldId="52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71022396" sldId="52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398204450" sldId="52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965399229" sldId="53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392929952" sldId="53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99071343" sldId="53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129685228" sldId="53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37192248" sldId="53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29722573" sldId="53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52307292" sldId="53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01637359" sldId="53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6971036" sldId="53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721117172" sldId="53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729759038" sldId="54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52342405" sldId="54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82482272" sldId="54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18087419" sldId="54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72299651" sldId="54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12645442" sldId="54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518353975" sldId="54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301841930" sldId="54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24321118" sldId="54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78001719" sldId="54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1572654" sldId="55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63230674" sldId="55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841094970" sldId="55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533653299" sldId="55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035066022" sldId="55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585730633" sldId="55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1415077" sldId="55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375528992" sldId="55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158088739" sldId="55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40018987" sldId="55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938956679" sldId="56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67726172" sldId="56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71343610" sldId="56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189748569" sldId="56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044552965" sldId="56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909984589" sldId="56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246735829" sldId="56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105519805" sldId="56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058933024" sldId="56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60297229" sldId="56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40093772" sldId="57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53503815" sldId="57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098535393" sldId="57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82864340" sldId="57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856053704" sldId="57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966100698" sldId="57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85251360" sldId="57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648149650" sldId="57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13433126" sldId="57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234710729" sldId="57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83315060" sldId="58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2209268" sldId="58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72022794" sldId="58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37206304" sldId="58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72939313" sldId="58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84599552" sldId="58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82413280" sldId="58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293932739" sldId="58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547450586" sldId="58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270993883" sldId="58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34167973" sldId="59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11904420" sldId="59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27289086" sldId="59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004862871" sldId="59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632224661" sldId="59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094883228" sldId="59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579085992" sldId="59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25727134" sldId="59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284488536" sldId="59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956501485" sldId="59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08728460" sldId="60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98095728" sldId="60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51544127" sldId="60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61152640" sldId="60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291507706" sldId="60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01523271" sldId="60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40139272" sldId="60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105655249" sldId="60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23244745" sldId="60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08627582" sldId="60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717226998" sldId="61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19659140" sldId="61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015789903" sldId="61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20175225" sldId="61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040875762" sldId="61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69459795" sldId="61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194133328" sldId="61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00687883" sldId="61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84280639" sldId="61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227771505" sldId="61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66370481" sldId="62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33249246" sldId="62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14301959" sldId="62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912152195" sldId="62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809455462" sldId="62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86561978" sldId="62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992402151" sldId="62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894779402" sldId="62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031287000" sldId="62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8829106" sldId="62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2589951" sldId="63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19986046" sldId="63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44888389" sldId="63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391237832" sldId="63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50520625" sldId="63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74182362" sldId="63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479913411" sldId="63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546178986" sldId="63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46541603" sldId="63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811068638" sldId="63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315468881" sldId="64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20493020" sldId="64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305325210" sldId="64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60237070" sldId="64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785673281" sldId="64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034022622" sldId="64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949465878" sldId="64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443354086" sldId="64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727952291" sldId="64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554182889" sldId="65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93894172" sldId="65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89359540" sldId="65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976473387" sldId="65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98447666" sldId="65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729896449" sldId="65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045494086" sldId="65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81780004" sldId="65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765039677" sldId="65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199338660" sldId="65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394557890" sldId="66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524994220" sldId="66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00206198" sldId="66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0891492" sldId="66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67339752" sldId="66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40099556" sldId="66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00078454" sldId="66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33446859" sldId="66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141724372" sldId="66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44061213" sldId="66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789399488" sldId="67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755661096" sldId="67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100787838" sldId="67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1694689016" sldId="67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693570128" sldId="67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79376524" sldId="67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528760493" sldId="67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21571828" sldId="677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358359429" sldId="678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871239153" sldId="679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468128745" sldId="680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568492468" sldId="681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900327486" sldId="682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611404709" sldId="683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993964228" sldId="684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493955606" sldId="685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225877180" sldId="686"/>
        </pc:sldMkLst>
      </pc:sldChg>
      <pc:sldChg chg="del">
        <pc:chgData name="Dénes" userId="f3f680a857a6f265" providerId="LiveId" clId="{0ED848F9-9953-430B-B934-3774FA6ACC69}" dt="2023-09-15T04:08:15.656" v="0" actId="47"/>
        <pc:sldMkLst>
          <pc:docMk/>
          <pc:sldMk cId="3133894532" sldId="687"/>
        </pc:sldMkLst>
      </pc:sldChg>
      <pc:sldMasterChg chg="del delSldLayout">
        <pc:chgData name="Dénes" userId="f3f680a857a6f265" providerId="LiveId" clId="{0ED848F9-9953-430B-B934-3774FA6ACC69}" dt="2023-09-15T04:08:15.656" v="0" actId="47"/>
        <pc:sldMasterMkLst>
          <pc:docMk/>
          <pc:sldMasterMk cId="1341570318" sldId="2147483672"/>
        </pc:sldMasterMkLst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1126943439" sldId="2147483673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1908206781" sldId="2147483674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4270211669" sldId="2147483675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790033593" sldId="2147483676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4005547968" sldId="2147483677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1086543081" sldId="2147483678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2533917596" sldId="2147483679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947963263" sldId="2147483680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1133639331" sldId="2147483681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1518044093" sldId="2147483682"/>
          </pc:sldLayoutMkLst>
        </pc:sldLayoutChg>
        <pc:sldLayoutChg chg="del">
          <pc:chgData name="Dénes" userId="f3f680a857a6f265" providerId="LiveId" clId="{0ED848F9-9953-430B-B934-3774FA6ACC69}" dt="2023-09-15T04:08:15.656" v="0" actId="47"/>
          <pc:sldLayoutMkLst>
            <pc:docMk/>
            <pc:sldMasterMk cId="1341570318" sldId="2147483672"/>
            <pc:sldLayoutMk cId="966845180" sldId="2147483683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primarily going to scrape Wikipedia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3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89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43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Upload the CSV to your </a:t>
            </a:r>
            <a:r>
              <a:rPr lang="en-GB" dirty="0" err="1"/>
              <a:t>github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2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the file and click raw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361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389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822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But you’ll also leave with a demonstration of tools you can use to learn more.</a:t>
            </a:r>
          </a:p>
          <a:p>
            <a:r>
              <a:rPr lang="en-GB" dirty="0"/>
              <a:t>Today intended to spark an interest.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674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443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49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783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35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6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93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>
                    <a:alpha val="26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9B599F-90DA-9955-4DD4-822BC88AD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911" y="3319377"/>
            <a:ext cx="2557248" cy="30479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E71E24-29BB-448C-F48B-96C13856FE31}"/>
              </a:ext>
            </a:extLst>
          </p:cNvPr>
          <p:cNvSpPr txBox="1"/>
          <p:nvPr/>
        </p:nvSpPr>
        <p:spPr>
          <a:xfrm>
            <a:off x="8235159" y="4101040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there’s no point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you can just download the data</a:t>
            </a:r>
          </a:p>
        </p:txBody>
      </p:sp>
    </p:spTree>
    <p:extLst>
      <p:ext uri="{BB962C8B-B14F-4D97-AF65-F5344CB8AC3E}">
        <p14:creationId xmlns:p14="http://schemas.microsoft.com/office/powerpoint/2010/main" val="3797870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Look around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Search the web for exactly the data you want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to find a download first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FE4B7-F17E-EEA5-46E2-EED1E4CD6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58" y="3312092"/>
            <a:ext cx="2829973" cy="3205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398B2A-141E-1F36-8FBB-BE24D62FDDF7}"/>
              </a:ext>
            </a:extLst>
          </p:cNvPr>
          <p:cNvSpPr txBox="1"/>
          <p:nvPr/>
        </p:nvSpPr>
        <p:spPr>
          <a:xfrm>
            <a:off x="3718931" y="3429000"/>
            <a:ext cx="5603489" cy="234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Example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Table of G7 Meetings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Excel/CSV Unavailable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Available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532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data from tables on webpages is easy with Python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use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we have already seen today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9C8D8-B9C8-B407-574D-DFC31FC56201}"/>
              </a:ext>
            </a:extLst>
          </p:cNvPr>
          <p:cNvSpPr txBox="1"/>
          <p:nvPr/>
        </p:nvSpPr>
        <p:spPr>
          <a:xfrm>
            <a:off x="1040630" y="3841312"/>
            <a:ext cx="9602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8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8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2766048" y="4364532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(Loads every table from a webpage)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634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read all the tables, we point 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our example page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775556" y="3568107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makes a list of every table.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505804" y="2567833"/>
            <a:ext cx="96025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"https://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en.wikipedia.org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/wiki/G7"</a:t>
            </a:r>
          </a:p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= </a:t>
            </a:r>
            <a:r>
              <a:rPr lang="en-GB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29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34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7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78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have a messy table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Let’s clean it up to answer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‘What’s the most popular location for G7 meetings?’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257B4-83A7-59E5-E9C9-C2258A1EE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69"/>
          <a:stretch/>
        </p:blipFill>
        <p:spPr>
          <a:xfrm>
            <a:off x="1447800" y="3859891"/>
            <a:ext cx="3442010" cy="1884282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744DA9C-E827-B592-2996-BA5D9A157209}"/>
              </a:ext>
            </a:extLst>
          </p:cNvPr>
          <p:cNvSpPr/>
          <p:nvPr/>
        </p:nvSpPr>
        <p:spPr>
          <a:xfrm>
            <a:off x="5084410" y="459029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7C1A2C-015D-3132-1C35-F90CA0A07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03867"/>
            <a:ext cx="2694330" cy="15042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32961-DF35-C8A3-41E5-2967A3C230F7}"/>
              </a:ext>
            </a:extLst>
          </p:cNvPr>
          <p:cNvSpPr txBox="1">
            <a:spLocks/>
          </p:cNvSpPr>
          <p:nvPr/>
        </p:nvSpPr>
        <p:spPr>
          <a:xfrm>
            <a:off x="1372147" y="5693428"/>
            <a:ext cx="11445948" cy="3090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(Full Code in Notebook)</a:t>
            </a:r>
          </a:p>
        </p:txBody>
      </p:sp>
    </p:spTree>
    <p:extLst>
      <p:ext uri="{BB962C8B-B14F-4D97-AF65-F5344CB8AC3E}">
        <p14:creationId xmlns:p14="http://schemas.microsoft.com/office/powerpoint/2010/main" val="1820454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D791B51-B370-8112-E9CA-5BFC58E4D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48" y="3210819"/>
            <a:ext cx="10442923" cy="25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23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F3BA1-11E7-0D5D-7C14-71FA4BE27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3124271"/>
            <a:ext cx="10747462" cy="25851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51FB8-960E-15C7-C12A-D92BAF6174A5}"/>
              </a:ext>
            </a:extLst>
          </p:cNvPr>
          <p:cNvSpPr/>
          <p:nvPr/>
        </p:nvSpPr>
        <p:spPr>
          <a:xfrm>
            <a:off x="10175488" y="3239429"/>
            <a:ext cx="434897" cy="323386"/>
          </a:xfrm>
          <a:prstGeom prst="rect">
            <a:avLst/>
          </a:prstGeom>
          <a:noFill/>
          <a:ln>
            <a:solidFill>
              <a:srgbClr val="36B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48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2B7E8D-DAEF-074E-9B89-A5C4A933EEDD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329DC9-239E-5CCB-CF11-47C266438C1A}"/>
              </a:ext>
            </a:extLst>
          </p:cNvPr>
          <p:cNvSpPr txBox="1"/>
          <p:nvPr/>
        </p:nvSpPr>
        <p:spPr>
          <a:xfrm>
            <a:off x="798580" y="4621236"/>
            <a:ext cx="1866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0E9E5-CF34-2431-9063-46EA9C781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9" y="3210819"/>
            <a:ext cx="10322683" cy="177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5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Linking to our data, we can use it in a chart</a:t>
            </a:r>
          </a:p>
        </p:txBody>
      </p:sp>
      <p:pic>
        <p:nvPicPr>
          <p:cNvPr id="5" name="Picture 4" descr="A graph with blue squares&#10;&#10;Description automatically generated">
            <a:extLst>
              <a:ext uri="{FF2B5EF4-FFF2-40B4-BE49-F238E27FC236}">
                <a16:creationId xmlns:a16="http://schemas.microsoft.com/office/drawing/2014/main" id="{E2262653-49A7-4E27-09E0-5D4B01698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04" y="2341290"/>
            <a:ext cx="5032452" cy="416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6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kumimoji="0" lang="en-GB" sz="2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 (advanced)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[20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1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tables is easy but sometimes we want data that isn't nicely formatted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Instead, 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</a:t>
            </a:r>
            <a:r>
              <a:rPr lang="en-GB" sz="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headlines and tag-lines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by parsing the HTML.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2709967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2" y="2709967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382754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509043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303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seen advanced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Söhne"/>
              </a:rPr>
              <a:t>Data Privacy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Söhne"/>
              </a:rPr>
              <a:t>: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99876" y="948241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Today,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041" y="1774369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190041" y="5525196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369" y="1778686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594303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4303" y="1773160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10369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589" y="1678639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Extract data from Wikipedia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D0BFF-02B6-D6C7-4FB7-011E17739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89" y="2273624"/>
            <a:ext cx="2790726" cy="3161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EFC3E-0D3E-578A-734A-5414D91D4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714" y="2518673"/>
            <a:ext cx="2507519" cy="266068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831F9355-0DF1-784B-3345-1FAC30563872}"/>
              </a:ext>
            </a:extLst>
          </p:cNvPr>
          <p:cNvSpPr/>
          <p:nvPr/>
        </p:nvSpPr>
        <p:spPr>
          <a:xfrm>
            <a:off x="3685478" y="3683079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83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Take a quick look at more complicated scraping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Share the tools to learn more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57D98E-D76F-787B-F0D6-F9A86029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00" y="2359179"/>
            <a:ext cx="1771015" cy="2181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AB6AC7-77B2-1C11-4C6D-35EB7C07A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601" y="2317500"/>
            <a:ext cx="1865099" cy="2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Identify the data needed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Look Around </a:t>
            </a: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– do you need to scrape?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Scrape the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4. Cleaning and Visualising</a:t>
            </a:r>
          </a:p>
        </p:txBody>
      </p:sp>
    </p:spTree>
    <p:extLst>
      <p:ext uri="{BB962C8B-B14F-4D97-AF65-F5344CB8AC3E}">
        <p14:creationId xmlns:p14="http://schemas.microsoft.com/office/powerpoint/2010/main" val="2656386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</p:spTree>
    <p:extLst>
      <p:ext uri="{BB962C8B-B14F-4D97-AF65-F5344CB8AC3E}">
        <p14:creationId xmlns:p14="http://schemas.microsoft.com/office/powerpoint/2010/main" val="99228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1000</Words>
  <Application>Microsoft Macintosh PowerPoint</Application>
  <PresentationFormat>Widescreen</PresentationFormat>
  <Paragraphs>160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Abadi Extra Light</vt:lpstr>
      <vt:lpstr>Arial</vt:lpstr>
      <vt:lpstr>Calibri</vt:lpstr>
      <vt:lpstr>Calibri Light</vt:lpstr>
      <vt:lpstr>Circular Std Book</vt:lpstr>
      <vt:lpstr>Menlo</vt:lpstr>
      <vt:lpstr>Söhne</vt:lpstr>
      <vt:lpstr>Times New Roman</vt:lpstr>
      <vt:lpstr>Office Theme</vt:lpstr>
      <vt:lpstr>5_Custom Design</vt:lpstr>
      <vt:lpstr>PowerPoint Presentation</vt:lpstr>
      <vt:lpstr>Session 5. Data scraping </vt:lpstr>
      <vt:lpstr>PowerPoint Presentation</vt:lpstr>
      <vt:lpstr>PowerPoint Presentation</vt:lpstr>
      <vt:lpstr>Scraping.</vt:lpstr>
      <vt:lpstr>Today we will.</vt:lpstr>
      <vt:lpstr>Today we will.</vt:lpstr>
      <vt:lpstr>Overview.</vt:lpstr>
      <vt:lpstr>Identify the data needed.</vt:lpstr>
      <vt:lpstr>Identify the data needed.</vt:lpstr>
      <vt:lpstr>Look around.</vt:lpstr>
      <vt:lpstr>Scrape the data.</vt:lpstr>
      <vt:lpstr>Scrape the data.</vt:lpstr>
      <vt:lpstr>Code-along. </vt:lpstr>
      <vt:lpstr>Scrape the data.</vt:lpstr>
      <vt:lpstr>Scrape the data.</vt:lpstr>
      <vt:lpstr>Cleaning and Visualising.</vt:lpstr>
      <vt:lpstr>Cleaning and Visualising.</vt:lpstr>
      <vt:lpstr>Cleaning and Visualising.</vt:lpstr>
      <vt:lpstr>Cleaning and Visualising.</vt:lpstr>
      <vt:lpstr>Cleaning and Visualising.</vt:lpstr>
      <vt:lpstr>Session 5. Scraping the HTML source (advanced)</vt:lpstr>
      <vt:lpstr>Scraping HTML Source.</vt:lpstr>
      <vt:lpstr>Scraping HTML Source.</vt:lpstr>
      <vt:lpstr>Scraping HTML Source.</vt:lpstr>
      <vt:lpstr>Code-along. </vt:lpstr>
      <vt:lpstr>Learn more.</vt:lpstr>
      <vt:lpstr>Learn more, responsibly.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76</cp:revision>
  <dcterms:created xsi:type="dcterms:W3CDTF">2021-07-20T09:12:48Z</dcterms:created>
  <dcterms:modified xsi:type="dcterms:W3CDTF">2024-02-12T16:34:09Z</dcterms:modified>
</cp:coreProperties>
</file>

<file path=docProps/thumbnail.jpeg>
</file>